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2B58DF-FD0D-4DB2-8ADE-20BEFB5A57A8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E3F554-B22F-4AC0-9020-9BE9A5522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Knowledge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Acquisition For Reconstruction And Identification Of Dimensionless Groups By Means Of Case Based Reasoning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i="1" dirty="0">
                <a:latin typeface="Times New Roman" pitchFamily="18" charset="0"/>
                <a:cs typeface="Times New Roman" pitchFamily="18" charset="0"/>
              </a:rPr>
            </a:b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967462"/>
          </a:xfrm>
        </p:spPr>
        <p:txBody>
          <a:bodyPr>
            <a:normAutofit fontScale="47500" lnSpcReduction="20000"/>
          </a:bodyPr>
          <a:lstStyle/>
          <a:p>
            <a:r>
              <a:rPr lang="en-US" sz="4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Fragiskos</a:t>
            </a:r>
            <a: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Batzias</a:t>
            </a:r>
            <a: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Odysseas</a:t>
            </a:r>
            <a: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Kopsidas</a:t>
            </a:r>
            <a: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Laboratory of Simulation of Industrial Processes</a:t>
            </a:r>
            <a:b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Industrial Management and Technology</a:t>
            </a:r>
            <a:b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 of Piraeus</a:t>
            </a:r>
            <a:b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Karaoli</a:t>
            </a: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Dimitriou</a:t>
            </a: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80, 18534 Piraeus, Greece</a:t>
            </a:r>
            <a:b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fbatzi@unipi.gr</a:t>
            </a:r>
            <a:endParaRPr lang="en-US" sz="3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the present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study…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methodological framework has been developed in terms of a logical flow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chart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11 activity stages and 7 decision nodes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acquire/process/store/retrieve knowledge for reconstruction and identification of these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Based Reasoning (CBR),  especially modified to meet the needs of this work, has been used for tracing causality paths by similarity and making correction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suggestions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case examples are presented to prove the functionality of the proposed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Dimensional analysis was initially developed early in the last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century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by scientists and engineers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first attempt to a similar approach in Economics was made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Allais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physical and/or economic magnitudes are usually arranged in dimensionless groups (DGs), the number of which is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m=n-r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where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number of dimensional variables/ parameters/constants (VPCs)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the number of primary quantities used, like mass M, length L, time T, and temperature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rule is a general relation based on Linear Algebra and Group Theory and is mostly quoted as Buckingham’s pi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theorem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DGs may have physical meaning and in such a case we can search for similar groups through Case Based Reasoning (CBR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9540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CBR has been formalized for purposes of computer-aided processing as a four-step algorithmic procedure, which might be named 4R from the initial letter of the four verbs used as computer program commands in the corresponding steps: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(I) Retrieve the cases considered to be relevant to solving a given target problem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(II) Re-use the solution (if it was successful) from the previous case to the target problem by making the necessary modifications to adapt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solution as needed to fit the new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situation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III) Revise by testing the solution of the new problem directly in the real world or indirectly under suitable conditions or reliable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simulation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(IV) Retain by storing the solution as a new case in the computer memory, provided that the adaptation was a successful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The </a:t>
            </a:r>
            <a:r>
              <a:rPr lang="en-US" sz="2700" dirty="0" smtClean="0"/>
              <a:t>methodological framework we have developed, is presented </a:t>
            </a:r>
            <a:r>
              <a:rPr lang="en-US" sz="2700" dirty="0" smtClean="0"/>
              <a:t>below: The logical flow chart developed for acquiring/processing/storing/retrieving knowledge for identification and correction of either dimensionally inconsistent VPCs or/and DGs in error.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cap="all" dirty="0" smtClean="0"/>
              <a:t/>
            </a:r>
            <a:br>
              <a:rPr lang="en-US" b="1" cap="all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422378"/>
            <a:ext cx="8077200" cy="367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9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Working out as above…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first refers to modified Reynolds or Blake Number,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replacing the units with the corresponding dimensions, we obtain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[LT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[ML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[ML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obtain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[LT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][ML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][ML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[L]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computerized procedure identified finally the correct dimensions to be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[1] and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], giving 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second case example used for implementation is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Freundlich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isotherm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Q =KC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the amount of mass adsorbed per unit mass of the adsorbent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the equilibrium concentration of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adsorbate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[ ML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parameter related to adsorption capacity;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parameter related to adsorption intensity,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Consequently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we can write the isotherm model in dimensional form as follows: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, 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 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 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[M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],which is meaningful as representing the real situation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219199"/>
            <a:ext cx="2971800" cy="54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2700" b="1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cap="all" dirty="0" smtClean="0">
                <a:latin typeface="Times New Roman" pitchFamily="18" charset="0"/>
                <a:cs typeface="Times New Roman" pitchFamily="18" charset="0"/>
              </a:rPr>
              <a:t>discussion </a:t>
            </a:r>
            <a:r>
              <a:rPr lang="en-US" sz="2700" b="1" cap="all" dirty="0">
                <a:latin typeface="Times New Roman" pitchFamily="18" charset="0"/>
                <a:cs typeface="Times New Roman" pitchFamily="18" charset="0"/>
              </a:rPr>
              <a:t>and concluding </a:t>
            </a:r>
            <a:r>
              <a:rPr lang="en-US" sz="2700" b="1" cap="all" dirty="0" smtClean="0">
                <a:latin typeface="Times New Roman" pitchFamily="18" charset="0"/>
                <a:cs typeface="Times New Roman" pitchFamily="18" charset="0"/>
              </a:rPr>
              <a:t>remarks </a:t>
            </a:r>
            <a:br>
              <a:rPr lang="en-US" sz="2700" b="1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cap="all" dirty="0"/>
              <a:t/>
            </a:r>
            <a:br>
              <a:rPr lang="en-US" b="1" cap="all" dirty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identification attempt becomes cumbersome and the computer program may fail to suggest a realistic solution without substantial human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intervention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probability to fail increases when the DG under investigation is incorporated into relations that change the original VPCs with others for sake of better fitting to system’s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specifications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 system is ‘fluid flow through porous media’,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can be combined with the ‘resistance coefficient’ DG expressed by the ratio  to give a relation of the general form in the procedure known as the Blake-Carman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correlation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is the cross-sectional area of packing perpendicular to flow direction,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is the pressure difference,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is the volumetric flow rate (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Q=VA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), is the length of packing in the flow direction,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are parameters. In the low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-range (approximately,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&lt;1),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obtain the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Kozeny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-Carman equation , which is dimensionally homogenous, since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[L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] and </a:t>
            </a:r>
            <a:r>
              <a:rPr lang="en-US" sz="1900" dirty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[L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][1][ML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][1][ML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][L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[L]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=[L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]   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143000"/>
            <a:ext cx="3352800" cy="607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such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case…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we cannot investigate any dimensional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inhomogeneity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since this DG does not appear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per se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in the final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model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is replaced by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then the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Kozeny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-Carman equation becomes  </a:t>
            </a:r>
          </a:p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consequently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the dimensional vector of the right-hand side of this equation becomes [LT</a:t>
            </a:r>
            <a:r>
              <a:rPr lang="en-US" sz="23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] which is inconsistent with the left hand-side dimensional vector [L</a:t>
            </a:r>
            <a:r>
              <a:rPr lang="en-US" sz="2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3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] denoting the correct dimensions of volumetric flow rate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IA cannot identify the source of error unless provided with further information corresponding to ancestor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relations</a:t>
            </a:r>
          </a:p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the inference engine searching within the KB may identify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with the ‘superficial velocity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143000"/>
            <a:ext cx="35147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conclusion…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indicated the functionality of the methodological framework presented herein by analyzing two simple cases, one for DG and another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VPC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DGs or VPCs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been incorporated/combined into/with other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expressions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traceability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decreases and human intervention, at least for changing the searching pattern through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CBR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effectiveness of computer aided performance while facilitates the KB’s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enrichment/restructuring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</TotalTime>
  <Words>855</Words>
  <Application>Microsoft Office PowerPoint</Application>
  <PresentationFormat>Προβολή στην οθόνη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Αστικό</vt:lpstr>
      <vt:lpstr>  Knowledge Acquisition For Reconstruction And Identification Of Dimensionless Groups By Means Of Case Based Reasoning  </vt:lpstr>
      <vt:lpstr>In the present study…</vt:lpstr>
      <vt:lpstr>Dimensional analysis was initially developed early in the last century by scientists and engineers</vt:lpstr>
      <vt:lpstr>CBR has been formalized for purposes of computer-aided processing as a four-step algorithmic procedure, which might be named 4R from the initial letter of the four verbs used as computer program commands in the corresponding steps: </vt:lpstr>
      <vt:lpstr>     The methodological framework we have developed, is presented below: The logical flow chart developed for acquiring/processing/storing/retrieving knowledge for identification and correction of either dimensionally inconsistent VPCs or/and DGs in error.   </vt:lpstr>
      <vt:lpstr>Working out as above…</vt:lpstr>
      <vt:lpstr> discussion and concluding remarks   </vt:lpstr>
      <vt:lpstr>In such a case…</vt:lpstr>
      <vt:lpstr>In conclusion…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Acquisition For Reconstruction And Identification Of Dimensionless Groups By Means Of Case Based Reasoning  </dc:title>
  <dc:creator> </dc:creator>
  <cp:lastModifiedBy> </cp:lastModifiedBy>
  <cp:revision>19</cp:revision>
  <dcterms:created xsi:type="dcterms:W3CDTF">2011-09-22T08:51:04Z</dcterms:created>
  <dcterms:modified xsi:type="dcterms:W3CDTF">2011-09-23T08:53:09Z</dcterms:modified>
</cp:coreProperties>
</file>