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7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0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4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1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9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7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0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6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8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6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F4FC3-028A-AF45-9666-077807DB7004}" type="datetimeFigureOut">
              <a:rPr lang="en-US" smtClean="0"/>
              <a:t>25/09/2014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DCF1A-06C8-3B4F-B02E-A20844558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2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80603" y="1347212"/>
            <a:ext cx="7066491" cy="4506435"/>
            <a:chOff x="503740" y="638798"/>
            <a:chExt cx="8028700" cy="525316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941078" y="5118864"/>
              <a:ext cx="7591362" cy="19164"/>
            </a:xfrm>
            <a:prstGeom prst="straightConnector1">
              <a:avLst/>
            </a:prstGeom>
            <a:ln w="762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693928" y="5282044"/>
              <a:ext cx="2324937" cy="6099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>
                  <a:solidFill>
                    <a:prstClr val="black"/>
                  </a:solidFill>
                  <a:latin typeface="Gill Sans MT"/>
                </a:rPr>
                <a:t>m</a:t>
              </a:r>
              <a:r>
                <a:rPr lang="en-US" sz="2800" dirty="0" smtClean="0">
                  <a:solidFill>
                    <a:prstClr val="black"/>
                  </a:solidFill>
                  <a:latin typeface="Gill Sans MT"/>
                  <a:cs typeface="+mn-cs"/>
                </a:rPr>
                <a:t>ore </a:t>
              </a:r>
              <a:r>
                <a:rPr lang="en-US" sz="2800" dirty="0" smtClean="0">
                  <a:solidFill>
                    <a:prstClr val="black"/>
                  </a:solidFill>
                  <a:latin typeface="Gill Sans MT"/>
                  <a:cs typeface="+mn-cs"/>
                </a:rPr>
                <a:t>people</a:t>
              </a:r>
              <a:endParaRPr lang="en-US" sz="2800" dirty="0">
                <a:solidFill>
                  <a:prstClr val="black"/>
                </a:solidFill>
                <a:latin typeface="Gill Sans MT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-598859" y="2626712"/>
              <a:ext cx="2799662" cy="5944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>
                  <a:solidFill>
                    <a:prstClr val="black"/>
                  </a:solidFill>
                  <a:latin typeface="Gill Sans MT"/>
                </a:rPr>
                <a:t>m</a:t>
              </a:r>
              <a:r>
                <a:rPr lang="en-US" sz="2800" dirty="0" smtClean="0">
                  <a:solidFill>
                    <a:prstClr val="black"/>
                  </a:solidFill>
                  <a:latin typeface="Gill Sans MT"/>
                  <a:cs typeface="+mn-cs"/>
                </a:rPr>
                <a:t>ore </a:t>
              </a:r>
              <a:r>
                <a:rPr lang="en-US" sz="2800" dirty="0" smtClean="0">
                  <a:solidFill>
                    <a:prstClr val="black"/>
                  </a:solidFill>
                  <a:latin typeface="Gill Sans MT"/>
                  <a:cs typeface="+mn-cs"/>
                </a:rPr>
                <a:t>machines</a:t>
              </a:r>
              <a:endParaRPr lang="en-US" sz="2800" dirty="0">
                <a:solidFill>
                  <a:prstClr val="black"/>
                </a:solidFill>
                <a:latin typeface="Gill Sans MT"/>
                <a:cs typeface="+mn-cs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1418854" y="638798"/>
              <a:ext cx="7117" cy="4880378"/>
            </a:xfrm>
            <a:prstGeom prst="straightConnector1">
              <a:avLst/>
            </a:prstGeom>
            <a:ln w="762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149602" y="2087776"/>
            <a:ext cx="202368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b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  <a:cs typeface="+mn-cs"/>
              </a:rPr>
              <a:t>ig 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  <a:cs typeface="+mn-cs"/>
              </a:rPr>
              <a:t>ata</a:t>
            </a:r>
            <a:br>
              <a:rPr lang="en-US" sz="2800" dirty="0" smtClean="0">
                <a:solidFill>
                  <a:prstClr val="black"/>
                </a:solidFill>
                <a:latin typeface="Gill Sans MT"/>
                <a:cs typeface="+mn-cs"/>
              </a:rPr>
            </a:br>
            <a:r>
              <a:rPr lang="en-US" sz="2800" dirty="0" smtClean="0">
                <a:solidFill>
                  <a:prstClr val="black"/>
                </a:solidFill>
                <a:latin typeface="Gill Sans MT"/>
                <a:cs typeface="+mn-cs"/>
              </a:rPr>
              <a:t>big compute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solidFill>
                <a:prstClr val="black"/>
              </a:solidFill>
              <a:latin typeface="Gill Sans MT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solidFill>
                <a:prstClr val="black"/>
              </a:solidFill>
              <a:latin typeface="Gill Sans MT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Gill Sans MT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ill Sans MT"/>
                <a:cs typeface="+mn-cs"/>
              </a:rPr>
              <a:t>onventional </a:t>
            </a:r>
            <a:endParaRPr lang="en-US" sz="2800" dirty="0" smtClean="0">
              <a:solidFill>
                <a:prstClr val="black"/>
              </a:solidFill>
              <a:latin typeface="Gill Sans MT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Gill Sans MT"/>
              </a:rPr>
              <a:t>computing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4938" y="1624967"/>
            <a:ext cx="233144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Gill Sans MT"/>
              <a:cs typeface="+mn-cs"/>
            </a:endParaRPr>
          </a:p>
          <a:p>
            <a:r>
              <a:rPr lang="en-US" sz="2800" dirty="0">
                <a:latin typeface="Gill Sans MT"/>
              </a:rPr>
              <a:t>s</a:t>
            </a:r>
            <a:r>
              <a:rPr lang="en-US" sz="2800" dirty="0" smtClean="0">
                <a:latin typeface="Gill Sans MT"/>
                <a:cs typeface="+mn-cs"/>
              </a:rPr>
              <a:t>ocial</a:t>
            </a:r>
            <a:endParaRPr lang="en-US" sz="2800" dirty="0" smtClean="0">
              <a:latin typeface="Gill Sans MT"/>
              <a:cs typeface="+mn-cs"/>
            </a:endParaRPr>
          </a:p>
          <a:p>
            <a:r>
              <a:rPr lang="en-US" sz="2800" dirty="0">
                <a:latin typeface="Gill Sans MT"/>
              </a:rPr>
              <a:t>m</a:t>
            </a:r>
            <a:r>
              <a:rPr lang="en-US" sz="2800" dirty="0" smtClean="0">
                <a:latin typeface="Gill Sans MT"/>
                <a:cs typeface="+mn-cs"/>
              </a:rPr>
              <a:t>achines</a:t>
            </a:r>
            <a:endParaRPr lang="en-US" sz="2800" dirty="0">
              <a:latin typeface="Gill Sans MT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Gill Sans MT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Gill Sans MT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Gill Sans MT"/>
              </a:rPr>
              <a:t>s</a:t>
            </a:r>
            <a:r>
              <a:rPr lang="en-US" sz="2800" dirty="0" smtClean="0">
                <a:latin typeface="Gill Sans MT"/>
              </a:rPr>
              <a:t>ocial</a:t>
            </a:r>
            <a:endParaRPr lang="en-US" sz="2800" dirty="0" smtClean="0">
              <a:latin typeface="Gill Sans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Gill Sans MT"/>
              </a:rPr>
              <a:t>n</a:t>
            </a:r>
            <a:r>
              <a:rPr lang="en-US" sz="2800" dirty="0" smtClean="0">
                <a:latin typeface="Gill Sans MT"/>
                <a:cs typeface="+mn-cs"/>
              </a:rPr>
              <a:t>etworking</a:t>
            </a:r>
            <a:endParaRPr lang="en-US" sz="2800" dirty="0" smtClean="0">
              <a:latin typeface="Gill Sans MT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915841" y="1635244"/>
            <a:ext cx="5877948" cy="3528392"/>
            <a:chOff x="1835696" y="1844824"/>
            <a:chExt cx="6120680" cy="3528392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835696" y="3645024"/>
              <a:ext cx="6120680" cy="0"/>
            </a:xfrm>
            <a:prstGeom prst="line">
              <a:avLst/>
            </a:prstGeom>
            <a:ln>
              <a:solidFill>
                <a:srgbClr val="008000"/>
              </a:solidFill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860032" y="1844824"/>
              <a:ext cx="0" cy="3528392"/>
            </a:xfrm>
            <a:prstGeom prst="line">
              <a:avLst/>
            </a:prstGeom>
            <a:ln>
              <a:solidFill>
                <a:srgbClr val="008000"/>
              </a:solidFill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564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>University of Oxford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Quadrant Diagram</dc:title>
  <dc:subject/>
  <dc:creator>David De Roure</dc:creator>
  <cp:keywords/>
  <dc:description/>
  <cp:lastModifiedBy>David De Roure</cp:lastModifiedBy>
  <cp:revision>4</cp:revision>
  <dcterms:created xsi:type="dcterms:W3CDTF">2014-09-17T10:18:01Z</dcterms:created>
  <dcterms:modified xsi:type="dcterms:W3CDTF">2014-09-25T07:24:26Z</dcterms:modified>
  <cp:category/>
</cp:coreProperties>
</file>