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D788-F8EA-4806-BD6D-F02B8B8CF6DA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D5C7D-6852-4356-817E-CF5A664D0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296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D788-F8EA-4806-BD6D-F02B8B8CF6DA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D5C7D-6852-4356-817E-CF5A664D0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991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D788-F8EA-4806-BD6D-F02B8B8CF6DA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D5C7D-6852-4356-817E-CF5A664D0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0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D788-F8EA-4806-BD6D-F02B8B8CF6DA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D5C7D-6852-4356-817E-CF5A664D0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45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D788-F8EA-4806-BD6D-F02B8B8CF6DA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D5C7D-6852-4356-817E-CF5A664D0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254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D788-F8EA-4806-BD6D-F02B8B8CF6DA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D5C7D-6852-4356-817E-CF5A664D0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760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D788-F8EA-4806-BD6D-F02B8B8CF6DA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D5C7D-6852-4356-817E-CF5A664D0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60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D788-F8EA-4806-BD6D-F02B8B8CF6DA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D5C7D-6852-4356-817E-CF5A664D0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21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D788-F8EA-4806-BD6D-F02B8B8CF6DA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D5C7D-6852-4356-817E-CF5A664D0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28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D788-F8EA-4806-BD6D-F02B8B8CF6DA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D5C7D-6852-4356-817E-CF5A664D0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91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6D788-F8EA-4806-BD6D-F02B8B8CF6DA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D5C7D-6852-4356-817E-CF5A664D0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622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6D788-F8EA-4806-BD6D-F02B8B8CF6DA}" type="datetimeFigureOut">
              <a:rPr lang="en-US" smtClean="0"/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D5C7D-6852-4356-817E-CF5A664D0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9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Usability test file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87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Usability test file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Usability test file</dc:title>
  <dc:creator>user</dc:creator>
  <cp:lastModifiedBy>user</cp:lastModifiedBy>
  <cp:revision>1</cp:revision>
  <dcterms:created xsi:type="dcterms:W3CDTF">2014-08-06T15:27:22Z</dcterms:created>
  <dcterms:modified xsi:type="dcterms:W3CDTF">2014-08-06T15:27:45Z</dcterms:modified>
</cp:coreProperties>
</file>